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0" y="3165475"/>
            <a:ext cx="64262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96600" cy="4654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03255" y="314388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9835" y="5570855"/>
            <a:ext cx="51562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47400" cy="4946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1565" y="2034540"/>
            <a:ext cx="51562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7285" y="3988435"/>
            <a:ext cx="51562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1254125"/>
            <a:ext cx="8426450" cy="4349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82775" y="2463800"/>
            <a:ext cx="8325485" cy="169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1180" y="4215130"/>
            <a:ext cx="6731000" cy="146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